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8" r:id="rId3"/>
    <p:sldId id="31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09"/>
  </p:normalViewPr>
  <p:slideViewPr>
    <p:cSldViewPr snapToGrid="0">
      <p:cViewPr varScale="1">
        <p:scale>
          <a:sx n="114" d="100"/>
          <a:sy n="114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42B6F-D894-0CCC-90F1-98CCB07CC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55DEDB-365A-2EF4-0934-04043B49A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B9F82-62B0-76A4-5B00-DCB3CEEF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F476-131D-5842-975C-2F7624BE6A98}" type="datetimeFigureOut">
              <a:rPr lang="en-US" smtClean="0"/>
              <a:t>5/12/24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D8E02-A529-F101-272A-B82163BE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1638E-4113-2A5D-AD7D-37BBD748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49F1-8212-3145-BED8-14F62FF97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8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68CB3-51B5-1E59-34BF-448556C8E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7D9EBD-2C3D-74EE-9304-361630F2A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786F2-8047-BE94-37C5-71B27C03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F476-131D-5842-975C-2F7624BE6A98}" type="datetimeFigureOut">
              <a:rPr lang="en-US" smtClean="0"/>
              <a:t>5/12/24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FD5E-F136-B454-E5F9-3E67712A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CBD33-EE2E-2CD8-62E5-0421391D0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49F1-8212-3145-BED8-14F62FF97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8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FFD78F-7243-451D-95AF-446C5AB61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705C4-9E2A-D780-7037-691B23AE4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70D2F-46C7-3345-56B0-96CA4088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F476-131D-5842-975C-2F7624BE6A98}" type="datetimeFigureOut">
              <a:rPr lang="en-US" smtClean="0"/>
              <a:t>5/12/24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7299B-F13B-CB6E-7BE6-815311F2C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5B21B-EA51-C58E-3708-3EB1179B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49F1-8212-3145-BED8-14F62FF97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1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FA31-6E57-5BC5-B1A9-78A585B4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58056-0D95-3E17-4A74-6775D5F8C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23F2C-371D-AFA7-1383-CA6CA699C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F476-131D-5842-975C-2F7624BE6A98}" type="datetimeFigureOut">
              <a:rPr lang="en-US" smtClean="0"/>
              <a:t>5/12/24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2E1E9-66CE-F5A1-CFCC-F502E158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AFC5F-A6CF-3DCE-A3E1-FA9311CD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49F1-8212-3145-BED8-14F62FF97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3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9ECF6-0604-C40F-2D52-3A865223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88C7D-0E85-944F-7AFA-66E3A0FA6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7B87C-28FC-DBA8-AE25-EF76C986B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F476-131D-5842-975C-2F7624BE6A98}" type="datetimeFigureOut">
              <a:rPr lang="en-US" smtClean="0"/>
              <a:t>5/12/24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24EFE-4613-2651-9C61-665ADB69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36380-BD2E-2565-811E-599571E9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49F1-8212-3145-BED8-14F62FF97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A9FDB-17C3-BC73-8536-A942E895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8B1A3-0312-4965-CE3D-8B1637C30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D4C0C-2061-C89B-5E4C-EFF34D0D6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BCAB0-EF96-4564-D2C2-54F1CCD5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F476-131D-5842-975C-2F7624BE6A98}" type="datetimeFigureOut">
              <a:rPr lang="en-US" smtClean="0"/>
              <a:t>5/12/24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51094-1896-1035-8708-0B2ECFF1B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9CBD4-CA4E-90BF-BCD0-A71C2341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49F1-8212-3145-BED8-14F62FF97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1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6D8DA-D2D3-2008-8162-9F3A95301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1D193-4353-8B45-6DBB-8E172A6D9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5F51D-061C-4951-F167-C6BA4A2B7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B1491A-9898-2FAA-8FC8-93AF9D449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82EC0-5915-110C-BBC8-E1D900D9BB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C5ECB1-EC52-02FF-4778-A0E3631E3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F476-131D-5842-975C-2F7624BE6A98}" type="datetimeFigureOut">
              <a:rPr lang="en-US" smtClean="0"/>
              <a:t>5/12/24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FE12A-848E-9A3B-2D09-44D1F59C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B931A4-03EC-823F-D284-D120D69A3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49F1-8212-3145-BED8-14F62FF97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7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CD1D-EF36-39A2-CD89-1A86FE4C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F2E94-3627-1E01-029E-BB36D14E5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F476-131D-5842-975C-2F7624BE6A98}" type="datetimeFigureOut">
              <a:rPr lang="en-US" smtClean="0"/>
              <a:t>5/12/24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3ADB-5BA7-0E76-59DA-97FC8EDF3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CF6F3-90C3-AE47-2439-70785610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49F1-8212-3145-BED8-14F62FF97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2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587833-1844-73E6-C54B-8726D7AE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F476-131D-5842-975C-2F7624BE6A98}" type="datetimeFigureOut">
              <a:rPr lang="en-US" smtClean="0"/>
              <a:t>5/12/24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8C093-3A67-C415-369A-981B6601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C3AFF-5582-E03B-E36D-2DB05EEF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49F1-8212-3145-BED8-14F62FF97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8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E6891-91C2-6B93-D475-30C98B01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31E9D-3F2B-DDC2-9CA8-347A58F36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F851A-823F-40D5-BC85-6D6031F6E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9CFF6-EADF-0888-0020-B3B67C81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F476-131D-5842-975C-2F7624BE6A98}" type="datetimeFigureOut">
              <a:rPr lang="en-US" smtClean="0"/>
              <a:t>5/12/24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2F606-A06C-8852-420B-CE168939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4A6A0-8FF3-AA17-9338-3B7918CA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49F1-8212-3145-BED8-14F62FF97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C5B5D-13A5-6F33-9C5B-20CDDF82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8F41BA-6030-01AA-F899-6B351F945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101B-7F65-0166-C05A-21AAEF469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64882-643A-E710-32D7-3089BD4B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F476-131D-5842-975C-2F7624BE6A98}" type="datetimeFigureOut">
              <a:rPr lang="en-US" smtClean="0"/>
              <a:t>5/12/24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B8BA4-9749-9C1D-2839-0F21B92D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A764C-7BC1-AC5A-FB4F-60C23EFD1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49F1-8212-3145-BED8-14F62FF97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1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C6F9C0-3E39-8FC3-35BC-6B9BE16EC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B8E8C-675A-2B41-2C5A-8015FAE83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01BCB-502B-A97D-435C-00338E174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F476-131D-5842-975C-2F7624BE6A98}" type="datetimeFigureOut">
              <a:rPr lang="en-US" smtClean="0"/>
              <a:t>5/12/24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080D7-8F5D-20AB-AC37-5D9AE93DC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4CBD2-AF28-0109-85E9-372D60426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49F1-8212-3145-BED8-14F62FF97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5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51CD-2BA9-F66B-0087-63E5D04140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Care Cottages </a:t>
            </a:r>
            <a:br>
              <a:rPr lang="en-US" dirty="0"/>
            </a:br>
            <a:r>
              <a:rPr lang="en-US" dirty="0"/>
              <a:t>Customized Software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634B1-04E8-44C9-DEA8-0D741F70A2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phones and laptops</a:t>
            </a:r>
          </a:p>
        </p:txBody>
      </p:sp>
    </p:spTree>
    <p:extLst>
      <p:ext uri="{BB962C8B-B14F-4D97-AF65-F5344CB8AC3E}">
        <p14:creationId xmlns:p14="http://schemas.microsoft.com/office/powerpoint/2010/main" val="367912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FE86-761C-F34D-B865-93291DEA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564" y="482245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Customized Care Home App for Phones</a:t>
            </a:r>
          </a:p>
        </p:txBody>
      </p:sp>
      <p:pic>
        <p:nvPicPr>
          <p:cNvPr id="5" name="Content Placeholder 4" descr="A picture containing text, indoor, different, lined&#10;&#10;Description automatically generated">
            <a:extLst>
              <a:ext uri="{FF2B5EF4-FFF2-40B4-BE49-F238E27FC236}">
                <a16:creationId xmlns:a16="http://schemas.microsoft.com/office/drawing/2014/main" id="{449D3888-3FCD-524B-91E4-EA029BED6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832" y="1225196"/>
            <a:ext cx="10102705" cy="497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2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96BF9-B6DD-0D4C-B727-35FC00470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12" y="93856"/>
            <a:ext cx="10696575" cy="1046176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ngsana New" panose="02020603050405020304" pitchFamily="18" charset="-34"/>
                <a:cs typeface="Angsana New" panose="02020603050405020304" pitchFamily="18" charset="-34"/>
              </a:rPr>
              <a:t>Customized Care Home Software Program</a:t>
            </a:r>
          </a:p>
        </p:txBody>
      </p:sp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E0029D03-57D1-D84A-855A-7B95163AC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8724"/>
            <a:ext cx="12192000" cy="553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60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20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Angsana New</vt:lpstr>
      <vt:lpstr>Arial</vt:lpstr>
      <vt:lpstr>Calibri</vt:lpstr>
      <vt:lpstr>Calibri Light</vt:lpstr>
      <vt:lpstr>Office Theme</vt:lpstr>
      <vt:lpstr>Care Cottages  Customized Software</vt:lpstr>
      <vt:lpstr>Customized Care Home App for Phones</vt:lpstr>
      <vt:lpstr>Customized Care Home Software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cazemier</dc:creator>
  <cp:lastModifiedBy>karen cazemier</cp:lastModifiedBy>
  <cp:revision>2</cp:revision>
  <dcterms:created xsi:type="dcterms:W3CDTF">2023-08-12T23:02:01Z</dcterms:created>
  <dcterms:modified xsi:type="dcterms:W3CDTF">2024-05-13T21:01:08Z</dcterms:modified>
</cp:coreProperties>
</file>